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432" r:id="rId3"/>
    <p:sldId id="438" r:id="rId4"/>
    <p:sldId id="439" r:id="rId5"/>
    <p:sldId id="442" r:id="rId6"/>
    <p:sldId id="440" r:id="rId7"/>
    <p:sldId id="44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80FF"/>
    <a:srgbClr val="3399CC"/>
    <a:srgbClr val="00FFFF"/>
    <a:srgbClr val="E90013"/>
    <a:srgbClr val="002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12" autoAdjust="0"/>
    <p:restoredTop sz="99452" autoAdjust="0"/>
  </p:normalViewPr>
  <p:slideViewPr>
    <p:cSldViewPr snapToGrid="0">
      <p:cViewPr varScale="1">
        <p:scale>
          <a:sx n="100" d="100"/>
          <a:sy n="100" d="100"/>
        </p:scale>
        <p:origin x="10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3E764-1CE7-4CAA-83A6-1325EE969C12}" type="datetimeFigureOut">
              <a:rPr lang="fr-FR" smtClean="0"/>
              <a:pPr/>
              <a:t>03/01/2022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4AD15-00E4-4C5B-8E83-C1062F4C60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90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ressources.mieux-apprendr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645586"/>
            <a:ext cx="7772400" cy="14700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Animer une formation</a:t>
            </a:r>
            <a:br>
              <a:rPr lang="fr-FR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fr-FR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pour adultes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983" y="368301"/>
            <a:ext cx="927100" cy="927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2400" b="1" dirty="0">
                <a:latin typeface="Arial"/>
                <a:cs typeface="Arial"/>
              </a:rPr>
            </a:br>
            <a:endParaRPr lang="en-US" sz="2400" b="1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b="1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Les </a:t>
            </a:r>
            <a:r>
              <a:rPr lang="en-US" sz="2400" dirty="0" err="1">
                <a:latin typeface="Arial"/>
                <a:cs typeface="Arial"/>
              </a:rPr>
              <a:t>principes</a:t>
            </a:r>
            <a:r>
              <a:rPr lang="en-US" sz="2400" dirty="0">
                <a:latin typeface="Arial"/>
                <a:cs typeface="Arial"/>
              </a:rPr>
              <a:t> de la formation des </a:t>
            </a:r>
            <a:r>
              <a:rPr lang="en-US" sz="2400" dirty="0" err="1">
                <a:latin typeface="Arial"/>
                <a:cs typeface="Arial"/>
              </a:rPr>
              <a:t>adultes</a:t>
            </a:r>
            <a:r>
              <a:rPr lang="en-US" sz="2400" dirty="0">
                <a:latin typeface="Arial"/>
                <a:cs typeface="Arial"/>
              </a:rPr>
              <a:t> : zoom sur </a:t>
            </a:r>
            <a:r>
              <a:rPr lang="en-US" sz="2400" dirty="0" err="1">
                <a:latin typeface="Arial"/>
                <a:cs typeface="Arial"/>
              </a:rPr>
              <a:t>l’andragogie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Le jeu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formation : zoom sur la </a:t>
            </a:r>
            <a:r>
              <a:rPr lang="en-US" sz="2400" dirty="0" err="1">
                <a:latin typeface="Arial"/>
                <a:cs typeface="Arial"/>
              </a:rPr>
              <a:t>ludopédagogie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Animer une formation </a:t>
            </a:r>
            <a:br>
              <a:rPr lang="fr-FR" b="1" dirty="0"/>
            </a:br>
            <a:r>
              <a:rPr lang="fr-FR" b="1" dirty="0"/>
              <a:t>pour adultes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5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Zoom sur </a:t>
            </a:r>
            <a:r>
              <a:rPr lang="en-US" sz="2400" b="1" dirty="0" err="1">
                <a:latin typeface="Arial"/>
                <a:cs typeface="Arial"/>
              </a:rPr>
              <a:t>l’andragogie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ou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pédagogie</a:t>
            </a:r>
            <a:r>
              <a:rPr lang="en-US" sz="2400" b="1" dirty="0">
                <a:latin typeface="Arial"/>
                <a:cs typeface="Arial"/>
              </a:rPr>
              <a:t> des </a:t>
            </a:r>
            <a:r>
              <a:rPr lang="en-US" sz="2400" b="1" dirty="0" err="1">
                <a:latin typeface="Arial"/>
                <a:cs typeface="Arial"/>
              </a:rPr>
              <a:t>adultes</a:t>
            </a:r>
            <a:endParaRPr lang="en-US" sz="2400" b="1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b="1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L’adulte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apprend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s’il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comprend</a:t>
            </a:r>
            <a:r>
              <a:rPr lang="en-US" sz="2400" dirty="0">
                <a:latin typeface="Arial"/>
                <a:cs typeface="Arial"/>
              </a:rPr>
              <a:t> la </a:t>
            </a:r>
            <a:r>
              <a:rPr lang="en-US" sz="2400" dirty="0" err="1">
                <a:latin typeface="Arial"/>
                <a:cs typeface="Arial"/>
              </a:rPr>
              <a:t>finalité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L’adulte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apprend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si</a:t>
            </a:r>
            <a:r>
              <a:rPr lang="en-US" sz="2400" dirty="0">
                <a:latin typeface="Arial"/>
                <a:cs typeface="Arial"/>
              </a:rPr>
              <a:t> son </a:t>
            </a:r>
            <a:r>
              <a:rPr lang="en-US" sz="2400" dirty="0" err="1">
                <a:latin typeface="Arial"/>
                <a:cs typeface="Arial"/>
              </a:rPr>
              <a:t>expérience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préalable</a:t>
            </a:r>
            <a:r>
              <a:rPr lang="en-US" sz="2400" dirty="0">
                <a:latin typeface="Arial"/>
                <a:cs typeface="Arial"/>
              </a:rPr>
              <a:t> propre </a:t>
            </a:r>
            <a:r>
              <a:rPr lang="en-US" sz="2400" dirty="0" err="1">
                <a:latin typeface="Arial"/>
                <a:cs typeface="Arial"/>
              </a:rPr>
              <a:t>est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prise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considération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L’adulte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apprend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c’est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concret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L’adulte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apprend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s’il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peut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relier</a:t>
            </a:r>
            <a:r>
              <a:rPr lang="en-US" sz="2400" dirty="0">
                <a:latin typeface="Arial"/>
                <a:cs typeface="Arial"/>
              </a:rPr>
              <a:t> les </a:t>
            </a:r>
            <a:r>
              <a:rPr lang="en-US" sz="2400" dirty="0" err="1">
                <a:latin typeface="Arial"/>
                <a:cs typeface="Arial"/>
              </a:rPr>
              <a:t>apprentissages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à</a:t>
            </a:r>
            <a:r>
              <a:rPr lang="en-US" sz="2400" dirty="0">
                <a:latin typeface="Arial"/>
                <a:cs typeface="Arial"/>
              </a:rPr>
              <a:t> des </a:t>
            </a:r>
            <a:r>
              <a:rPr lang="en-US" sz="2400" dirty="0" err="1">
                <a:latin typeface="Arial"/>
                <a:cs typeface="Arial"/>
              </a:rPr>
              <a:t>contextes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réels</a:t>
            </a:r>
            <a:r>
              <a:rPr lang="en-US" sz="2400" dirty="0">
                <a:latin typeface="Arial"/>
                <a:cs typeface="Arial"/>
              </a:rPr>
              <a:t> de </a:t>
            </a:r>
            <a:r>
              <a:rPr lang="en-US" sz="2400" dirty="0" err="1">
                <a:latin typeface="Arial"/>
                <a:cs typeface="Arial"/>
              </a:rPr>
              <a:t>sa</a:t>
            </a:r>
            <a:r>
              <a:rPr lang="en-US" sz="2400" dirty="0">
                <a:latin typeface="Arial"/>
                <a:cs typeface="Arial"/>
              </a:rPr>
              <a:t> vie </a:t>
            </a:r>
            <a:r>
              <a:rPr lang="en-US" sz="2400" dirty="0" err="1">
                <a:latin typeface="Arial"/>
                <a:cs typeface="Arial"/>
              </a:rPr>
              <a:t>ou</a:t>
            </a:r>
            <a:r>
              <a:rPr lang="en-US" sz="2400" dirty="0">
                <a:latin typeface="Arial"/>
                <a:cs typeface="Arial"/>
              </a:rPr>
              <a:t> de son </a:t>
            </a:r>
            <a:r>
              <a:rPr lang="en-US" sz="2400" dirty="0" err="1">
                <a:latin typeface="Arial"/>
                <a:cs typeface="Arial"/>
              </a:rPr>
              <a:t>emploi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L’adulte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apprend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s’il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est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impliqué</a:t>
            </a:r>
            <a:r>
              <a:rPr lang="en-US" sz="2400" dirty="0">
                <a:latin typeface="Arial"/>
                <a:cs typeface="Arial"/>
              </a:rPr>
              <a:t> dans son </a:t>
            </a:r>
            <a:r>
              <a:rPr lang="en-US" sz="2400" dirty="0" err="1">
                <a:latin typeface="Arial"/>
                <a:cs typeface="Arial"/>
              </a:rPr>
              <a:t>apprentissage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L’adulte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apprend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s’il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peut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mettre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pratique </a:t>
            </a:r>
            <a:r>
              <a:rPr lang="en-US" sz="2400" dirty="0" err="1">
                <a:latin typeface="Arial"/>
                <a:cs typeface="Arial"/>
              </a:rPr>
              <a:t>une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fr-FR" sz="2400" dirty="0">
                <a:latin typeface="Arial"/>
                <a:cs typeface="Arial"/>
              </a:rPr>
              <a:t>résolution</a:t>
            </a:r>
            <a:r>
              <a:rPr lang="en-US" sz="2400" dirty="0">
                <a:latin typeface="Arial"/>
                <a:cs typeface="Arial"/>
              </a:rPr>
              <a:t> de </a:t>
            </a:r>
            <a:r>
              <a:rPr lang="en-US" sz="2400" dirty="0" err="1">
                <a:latin typeface="Arial"/>
                <a:cs typeface="Arial"/>
              </a:rPr>
              <a:t>problème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Animer une formation </a:t>
            </a:r>
            <a:br>
              <a:rPr lang="fr-FR" b="1" dirty="0"/>
            </a:br>
            <a:r>
              <a:rPr lang="fr-FR" b="1" dirty="0"/>
              <a:t>pour adultes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6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Zoom sur </a:t>
            </a:r>
            <a:r>
              <a:rPr lang="en-US" sz="2400" b="1" dirty="0" err="1">
                <a:latin typeface="Arial"/>
                <a:cs typeface="Arial"/>
              </a:rPr>
              <a:t>l’andragogie</a:t>
            </a:r>
            <a:r>
              <a:rPr lang="en-US" sz="2400" b="1" dirty="0">
                <a:latin typeface="Arial"/>
                <a:cs typeface="Arial"/>
              </a:rPr>
              <a:t> : </a:t>
            </a:r>
            <a:r>
              <a:rPr lang="en-US" sz="2400" b="1" dirty="0" err="1">
                <a:latin typeface="Arial"/>
                <a:cs typeface="Arial"/>
              </a:rPr>
              <a:t>en</a:t>
            </a:r>
            <a:r>
              <a:rPr lang="en-US" sz="2400" b="1" dirty="0">
                <a:latin typeface="Arial"/>
                <a:cs typeface="Arial"/>
              </a:rPr>
              <a:t> résumé (1)</a:t>
            </a:r>
          </a:p>
          <a:p>
            <a:pPr marL="0" indent="0">
              <a:buNone/>
            </a:pPr>
            <a:endParaRPr lang="en-US" sz="2400" b="1" dirty="0">
              <a:latin typeface="Arial"/>
              <a:cs typeface="Arial"/>
            </a:endParaRPr>
          </a:p>
          <a:p>
            <a:r>
              <a:rPr lang="fr-FR" sz="2400" dirty="0">
                <a:latin typeface="Arial"/>
                <a:cs typeface="Arial"/>
              </a:rPr>
              <a:t>Besoin et motivation</a:t>
            </a:r>
          </a:p>
          <a:p>
            <a:r>
              <a:rPr lang="fr-FR" sz="2400" dirty="0">
                <a:latin typeface="Arial"/>
                <a:cs typeface="Arial"/>
              </a:rPr>
              <a:t>Participation active</a:t>
            </a:r>
          </a:p>
          <a:p>
            <a:r>
              <a:rPr lang="fr-FR" sz="2400" dirty="0">
                <a:latin typeface="Arial"/>
                <a:cs typeface="Arial"/>
              </a:rPr>
              <a:t>Expérience vécue</a:t>
            </a:r>
          </a:p>
          <a:p>
            <a:r>
              <a:rPr lang="fr-FR" sz="2400" dirty="0">
                <a:latin typeface="Arial"/>
                <a:cs typeface="Arial"/>
              </a:rPr>
              <a:t>Résolution de problèmes</a:t>
            </a:r>
          </a:p>
          <a:p>
            <a:r>
              <a:rPr lang="fr-FR" sz="2400" dirty="0">
                <a:latin typeface="Arial"/>
                <a:cs typeface="Arial"/>
              </a:rPr>
              <a:t>Application immédiate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Animer une formation </a:t>
            </a:r>
            <a:br>
              <a:rPr lang="fr-FR" b="1" dirty="0"/>
            </a:br>
            <a:r>
              <a:rPr lang="fr-FR" b="1" dirty="0"/>
              <a:t>pour adultes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90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Zoom sur </a:t>
            </a:r>
            <a:r>
              <a:rPr lang="en-US" sz="2400" b="1" dirty="0" err="1">
                <a:latin typeface="Arial"/>
                <a:cs typeface="Arial"/>
              </a:rPr>
              <a:t>l’andragogie</a:t>
            </a:r>
            <a:r>
              <a:rPr lang="en-US" sz="2400" b="1" dirty="0">
                <a:latin typeface="Arial"/>
                <a:cs typeface="Arial"/>
              </a:rPr>
              <a:t> : </a:t>
            </a:r>
            <a:r>
              <a:rPr lang="en-US" sz="2400" b="1" dirty="0" err="1">
                <a:latin typeface="Arial"/>
                <a:cs typeface="Arial"/>
              </a:rPr>
              <a:t>en</a:t>
            </a:r>
            <a:r>
              <a:rPr lang="en-US" sz="2400" b="1" dirty="0">
                <a:latin typeface="Arial"/>
                <a:cs typeface="Arial"/>
              </a:rPr>
              <a:t> résumé (2)</a:t>
            </a:r>
          </a:p>
          <a:p>
            <a:pPr marL="0" indent="0">
              <a:buNone/>
            </a:pP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formation, </a:t>
            </a:r>
            <a:r>
              <a:rPr lang="en-US" sz="2400" dirty="0" err="1">
                <a:latin typeface="Arial"/>
                <a:cs typeface="Arial"/>
              </a:rPr>
              <a:t>l’adulte</a:t>
            </a:r>
            <a:r>
              <a:rPr lang="en-US" sz="2400" dirty="0">
                <a:latin typeface="Arial"/>
                <a:cs typeface="Arial"/>
              </a:rPr>
              <a:t> a </a:t>
            </a:r>
            <a:r>
              <a:rPr lang="en-US" sz="2400" dirty="0" err="1">
                <a:latin typeface="Arial"/>
                <a:cs typeface="Arial"/>
              </a:rPr>
              <a:t>besoin</a:t>
            </a:r>
            <a:r>
              <a:rPr lang="en-US" sz="2400" dirty="0">
                <a:latin typeface="Arial"/>
                <a:cs typeface="Arial"/>
              </a:rPr>
              <a:t> :</a:t>
            </a:r>
          </a:p>
          <a:p>
            <a:r>
              <a:rPr lang="fr-FR" sz="2400" dirty="0">
                <a:latin typeface="Arial"/>
                <a:cs typeface="Arial"/>
              </a:rPr>
              <a:t>d’une structuration précise du contenu (programme déroulé avant ou au début de la formation)</a:t>
            </a:r>
          </a:p>
          <a:p>
            <a:r>
              <a:rPr lang="fr-FR" sz="2400" dirty="0">
                <a:latin typeface="Arial"/>
                <a:cs typeface="Arial"/>
              </a:rPr>
              <a:t>d’une explication claire de ce qui est attendu de lui/d’elle</a:t>
            </a:r>
          </a:p>
          <a:p>
            <a:r>
              <a:rPr lang="fr-FR" sz="2400" dirty="0">
                <a:latin typeface="Arial"/>
                <a:cs typeface="Arial"/>
              </a:rPr>
              <a:t>de détails pratiques sur le déroulement (durée, pause, matériel requis…)</a:t>
            </a:r>
          </a:p>
          <a:p>
            <a:r>
              <a:rPr lang="fr-FR" sz="2400" dirty="0">
                <a:latin typeface="Arial"/>
                <a:cs typeface="Arial"/>
              </a:rPr>
              <a:t>d’être rassuré(e)</a:t>
            </a:r>
          </a:p>
          <a:p>
            <a:r>
              <a:rPr lang="fr-FR" sz="2400" dirty="0">
                <a:latin typeface="Arial"/>
                <a:cs typeface="Arial"/>
              </a:rPr>
              <a:t>de relier la formation à sa propre expérience préalable</a:t>
            </a:r>
          </a:p>
          <a:p>
            <a:r>
              <a:rPr lang="fr-FR" sz="2400" dirty="0">
                <a:latin typeface="Arial"/>
                <a:cs typeface="Arial"/>
              </a:rPr>
              <a:t>d’être « embarqué »(e) : mettez des paillettes dans votre formation !</a:t>
            </a: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Animer une formation </a:t>
            </a:r>
            <a:br>
              <a:rPr lang="fr-FR" b="1" dirty="0"/>
            </a:br>
            <a:r>
              <a:rPr lang="fr-FR" b="1" dirty="0"/>
              <a:t>pour adultes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760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Zoom sur la </a:t>
            </a:r>
            <a:r>
              <a:rPr lang="en-US" sz="2400" b="1" dirty="0" err="1">
                <a:latin typeface="Arial"/>
                <a:cs typeface="Arial"/>
              </a:rPr>
              <a:t>ludopédagogie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ou</a:t>
            </a:r>
            <a:r>
              <a:rPr lang="en-US" sz="2400" b="1" dirty="0">
                <a:latin typeface="Arial"/>
                <a:cs typeface="Arial"/>
              </a:rPr>
              <a:t> le jeu </a:t>
            </a:r>
            <a:r>
              <a:rPr lang="en-US" sz="2400" b="1" dirty="0" err="1">
                <a:latin typeface="Arial"/>
                <a:cs typeface="Arial"/>
              </a:rPr>
              <a:t>en</a:t>
            </a:r>
            <a:r>
              <a:rPr lang="en-US" sz="2400" b="1" dirty="0">
                <a:latin typeface="Arial"/>
                <a:cs typeface="Arial"/>
              </a:rPr>
              <a:t> formation</a:t>
            </a:r>
          </a:p>
          <a:p>
            <a:pPr marL="0" indent="0">
              <a:buNone/>
            </a:pPr>
            <a:r>
              <a:rPr lang="en-US" sz="2400" dirty="0" err="1">
                <a:latin typeface="Arial"/>
                <a:cs typeface="Arial"/>
              </a:rPr>
              <a:t>Pourquoi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jouer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formation ?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r>
              <a:rPr lang="fr-FR" sz="2400" dirty="0">
                <a:latin typeface="Arial"/>
                <a:cs typeface="Arial"/>
              </a:rPr>
              <a:t>État d’esprit détendu et positif</a:t>
            </a:r>
            <a:br>
              <a:rPr lang="fr-FR" sz="2400" dirty="0">
                <a:latin typeface="Arial"/>
                <a:cs typeface="Arial"/>
              </a:rPr>
            </a:br>
            <a:endParaRPr lang="fr-FR" sz="2400" dirty="0">
              <a:latin typeface="Arial"/>
              <a:cs typeface="Arial"/>
            </a:endParaRPr>
          </a:p>
          <a:p>
            <a:r>
              <a:rPr lang="fr-FR" sz="2400" dirty="0">
                <a:latin typeface="Arial"/>
                <a:cs typeface="Arial"/>
              </a:rPr>
              <a:t>Réduction du stress lié à la situation d’apprentissage</a:t>
            </a:r>
            <a:br>
              <a:rPr lang="fr-FR" sz="2400" dirty="0">
                <a:latin typeface="Arial"/>
                <a:cs typeface="Arial"/>
              </a:rPr>
            </a:br>
            <a:endParaRPr lang="fr-FR" sz="2400" dirty="0">
              <a:latin typeface="Arial"/>
              <a:cs typeface="Arial"/>
            </a:endParaRPr>
          </a:p>
          <a:p>
            <a:r>
              <a:rPr lang="fr-FR" sz="2400" dirty="0">
                <a:latin typeface="Arial"/>
                <a:cs typeface="Arial"/>
              </a:rPr>
              <a:t>Meilleur apprentissage car plus grande implication</a:t>
            </a:r>
            <a:br>
              <a:rPr lang="fr-FR" sz="2400" dirty="0">
                <a:latin typeface="Arial"/>
                <a:cs typeface="Arial"/>
              </a:rPr>
            </a:br>
            <a:endParaRPr lang="fr-FR" sz="2400" dirty="0">
              <a:latin typeface="Arial"/>
              <a:cs typeface="Arial"/>
            </a:endParaRPr>
          </a:p>
          <a:p>
            <a:r>
              <a:rPr lang="fr-FR" sz="2400" dirty="0">
                <a:latin typeface="Arial"/>
                <a:cs typeface="Arial"/>
              </a:rPr>
              <a:t>Impact émotionnel favorable à la mémorisation</a:t>
            </a: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Animer une formation </a:t>
            </a:r>
            <a:br>
              <a:rPr lang="fr-FR" b="1" dirty="0"/>
            </a:br>
            <a:r>
              <a:rPr lang="fr-FR" b="1" dirty="0"/>
              <a:t>pour adultes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04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Zoom sur la </a:t>
            </a:r>
            <a:r>
              <a:rPr lang="en-US" sz="2400" b="1" dirty="0" err="1">
                <a:latin typeface="Arial"/>
                <a:cs typeface="Arial"/>
              </a:rPr>
              <a:t>ludopédagogie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ou</a:t>
            </a:r>
            <a:r>
              <a:rPr lang="en-US" sz="2400" b="1" dirty="0">
                <a:latin typeface="Arial"/>
                <a:cs typeface="Arial"/>
              </a:rPr>
              <a:t> le jeu </a:t>
            </a:r>
            <a:r>
              <a:rPr lang="en-US" sz="2400" b="1" dirty="0" err="1">
                <a:latin typeface="Arial"/>
                <a:cs typeface="Arial"/>
              </a:rPr>
              <a:t>en</a:t>
            </a:r>
            <a:r>
              <a:rPr lang="en-US" sz="2400" b="1" dirty="0">
                <a:latin typeface="Arial"/>
                <a:cs typeface="Arial"/>
              </a:rPr>
              <a:t> formation</a:t>
            </a:r>
          </a:p>
          <a:p>
            <a:pPr marL="0" indent="0">
              <a:buNone/>
            </a:pPr>
            <a:r>
              <a:rPr lang="en-US" sz="2400" dirty="0" err="1">
                <a:latin typeface="Arial"/>
                <a:cs typeface="Arial"/>
              </a:rPr>
              <a:t>Quels</a:t>
            </a:r>
            <a:r>
              <a:rPr lang="en-US" sz="2400" dirty="0">
                <a:latin typeface="Arial"/>
                <a:cs typeface="Arial"/>
              </a:rPr>
              <a:t> jeux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formation ? </a:t>
            </a:r>
            <a:r>
              <a:rPr lang="en-US" sz="2400" dirty="0" err="1">
                <a:latin typeface="Arial"/>
                <a:cs typeface="Arial"/>
              </a:rPr>
              <a:t>Quelques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exemples</a:t>
            </a:r>
            <a:r>
              <a:rPr lang="en-US" sz="2400" dirty="0">
                <a:latin typeface="Arial"/>
                <a:cs typeface="Arial"/>
              </a:rPr>
              <a:t> :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r>
              <a:rPr lang="fr-FR" sz="2400" dirty="0">
                <a:latin typeface="Arial"/>
                <a:cs typeface="Arial"/>
              </a:rPr>
              <a:t>Le concours ou “</a:t>
            </a:r>
            <a:r>
              <a:rPr lang="fr-FR" sz="2400" dirty="0" err="1">
                <a:latin typeface="Arial"/>
                <a:cs typeface="Arial"/>
              </a:rPr>
              <a:t>battle</a:t>
            </a:r>
            <a:r>
              <a:rPr lang="fr-FR" sz="2400" dirty="0">
                <a:latin typeface="Arial"/>
                <a:cs typeface="Arial"/>
              </a:rPr>
              <a:t>”, en solo ou en groupe (ex. : quiz sur les savoirs ou données à maîtriser)</a:t>
            </a:r>
          </a:p>
          <a:p>
            <a:r>
              <a:rPr lang="fr-FR" sz="2400" dirty="0">
                <a:latin typeface="Arial"/>
                <a:cs typeface="Arial"/>
              </a:rPr>
              <a:t>Le jeu de cartes (ex. : remettre dans le bon ordre les étapes d’un circuit de copie)</a:t>
            </a:r>
          </a:p>
          <a:p>
            <a:r>
              <a:rPr lang="fr-FR" sz="2400" dirty="0">
                <a:latin typeface="Arial"/>
                <a:cs typeface="Arial"/>
              </a:rPr>
              <a:t>Chevaliers blancs, chevaliers noirs (ex. : argumenter autour d’un problème ou d’une opinion)</a:t>
            </a:r>
          </a:p>
          <a:p>
            <a:r>
              <a:rPr lang="fr-FR" sz="2400" dirty="0">
                <a:latin typeface="Arial"/>
                <a:cs typeface="Arial"/>
              </a:rPr>
              <a:t>Pour aller plus loin : </a:t>
            </a:r>
            <a:r>
              <a:rPr lang="fr-FR" sz="2400" dirty="0">
                <a:latin typeface="Arial"/>
                <a:cs typeface="Arial"/>
                <a:hlinkClick r:id="rId2"/>
              </a:rPr>
              <a:t>les jeux de Thiagi</a:t>
            </a:r>
            <a:br>
              <a:rPr lang="fr-FR" sz="2400" dirty="0">
                <a:latin typeface="Arial"/>
                <a:cs typeface="Arial"/>
              </a:rPr>
            </a:br>
            <a:r>
              <a:rPr lang="fr-FR" sz="2400" dirty="0">
                <a:latin typeface="Arial"/>
                <a:cs typeface="Arial"/>
              </a:rPr>
              <a:t>https://</a:t>
            </a:r>
            <a:r>
              <a:rPr lang="fr-FR" sz="2400" dirty="0" err="1">
                <a:latin typeface="Arial"/>
                <a:cs typeface="Arial"/>
              </a:rPr>
              <a:t>ressources.mieux-apprendre.com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Animer une formation </a:t>
            </a:r>
            <a:br>
              <a:rPr lang="fr-FR" b="1" dirty="0"/>
            </a:br>
            <a:r>
              <a:rPr lang="fr-FR" b="1" dirty="0"/>
              <a:t>pour adultes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1784" y="322896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9707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7000</TotalTime>
  <Words>393</Words>
  <Application>Microsoft Macintosh PowerPoint</Application>
  <PresentationFormat>Affichage à l'écran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Animer une formation pour adultes</vt:lpstr>
      <vt:lpstr>Animer une formation  pour adultes</vt:lpstr>
      <vt:lpstr>Animer une formation  pour adultes</vt:lpstr>
      <vt:lpstr>Animer une formation  pour adultes</vt:lpstr>
      <vt:lpstr>Animer une formation  pour adultes</vt:lpstr>
      <vt:lpstr>Animer une formation  pour adultes</vt:lpstr>
      <vt:lpstr>Animer une formation  pour adultes</vt:lpstr>
    </vt:vector>
  </TitlesOfParts>
  <Company>CFPJ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Charente Libre</dc:title>
  <dc:subject>ratiquer l'info en ligne au quotidien</dc:subject>
  <dc:creator>Valérie PAILLER</dc:creator>
  <cp:keywords>MM</cp:keywords>
  <cp:lastModifiedBy>Patrick Lenormand</cp:lastModifiedBy>
  <cp:revision>205</cp:revision>
  <dcterms:created xsi:type="dcterms:W3CDTF">2011-01-20T13:34:23Z</dcterms:created>
  <dcterms:modified xsi:type="dcterms:W3CDTF">2022-01-03T09:55:29Z</dcterms:modified>
  <cp:category>PQR</cp:category>
</cp:coreProperties>
</file>